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20104100" cy="3981450"/>
  <p:notesSz cx="20104100" cy="39814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2B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80" d="100"/>
          <a:sy n="80" d="100"/>
        </p:scale>
        <p:origin x="280" y="16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1234249"/>
            <a:ext cx="17088486" cy="8361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2229612"/>
            <a:ext cx="14072870" cy="9953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915733"/>
            <a:ext cx="8745284" cy="26277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915733"/>
            <a:ext cx="8745284" cy="26277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019020" y="160449"/>
            <a:ext cx="12066058" cy="23869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9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915733"/>
            <a:ext cx="18093690" cy="26277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35394" y="3702748"/>
            <a:ext cx="6433312" cy="1990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3702748"/>
            <a:ext cx="4623943" cy="1990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474953" y="3702748"/>
            <a:ext cx="4623943" cy="1990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9580860" y="2722430"/>
            <a:ext cx="942379" cy="94237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9D7CF1B-AB89-6C4D-A362-115B229337ED}"/>
              </a:ext>
            </a:extLst>
          </p:cNvPr>
          <p:cNvSpPr txBox="1"/>
          <p:nvPr/>
        </p:nvSpPr>
        <p:spPr>
          <a:xfrm>
            <a:off x="0" y="283745"/>
            <a:ext cx="20104100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rgbClr val="242B67"/>
                </a:solidFill>
                <a:latin typeface="Helvetica Neue"/>
                <a:cs typeface="Helvetica Neue"/>
              </a:rPr>
              <a:t>PAGAMENTI VELOCI E SICURI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2692AAF-BA33-FD4F-BA78-84B1A202D86F}"/>
              </a:ext>
            </a:extLst>
          </p:cNvPr>
          <p:cNvSpPr txBox="1"/>
          <p:nvPr/>
        </p:nvSpPr>
        <p:spPr>
          <a:xfrm>
            <a:off x="796925" y="1390560"/>
            <a:ext cx="185102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Paga</a:t>
            </a:r>
            <a:r>
              <a:rPr lang="en-US" sz="3600" dirty="0">
                <a:solidFill>
                  <a:srgbClr val="242B67"/>
                </a:solidFill>
                <a:latin typeface="Helvetica Neue Light"/>
                <a:cs typeface="Helvetica Neue Light"/>
              </a:rPr>
              <a:t> come </a:t>
            </a:r>
            <a:r>
              <a:rPr lang="en-US" sz="36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preferisci</a:t>
            </a:r>
            <a:r>
              <a:rPr lang="en-US" sz="3600" dirty="0">
                <a:solidFill>
                  <a:srgbClr val="242B67"/>
                </a:solidFill>
                <a:latin typeface="Helvetica Neue Light"/>
                <a:cs typeface="Helvetica Neue Light"/>
              </a:rPr>
              <a:t>: per </a:t>
            </a:r>
            <a:r>
              <a:rPr lang="en-US" sz="36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occuparti</a:t>
            </a:r>
            <a:r>
              <a:rPr lang="en-US" sz="36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</a:p>
          <a:p>
            <a:pPr algn="ctr"/>
            <a:r>
              <a:rPr lang="en-US" sz="36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meno</a:t>
            </a:r>
            <a:r>
              <a:rPr lang="en-US" sz="36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r>
              <a:rPr lang="en-US" sz="36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dei</a:t>
            </a:r>
            <a:r>
              <a:rPr lang="en-US" sz="36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r>
              <a:rPr lang="en-US" sz="36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pagamenti</a:t>
            </a:r>
            <a:r>
              <a:rPr lang="en-US" sz="3600" dirty="0">
                <a:solidFill>
                  <a:srgbClr val="242B67"/>
                </a:solidFill>
                <a:latin typeface="Helvetica Neue Light"/>
                <a:cs typeface="Helvetica Neue Light"/>
              </a:rPr>
              <a:t> e </a:t>
            </a:r>
            <a:r>
              <a:rPr lang="en-US" sz="36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più</a:t>
            </a:r>
            <a:r>
              <a:rPr lang="en-US" sz="3600" dirty="0">
                <a:solidFill>
                  <a:srgbClr val="242B67"/>
                </a:solidFill>
                <a:latin typeface="Helvetica Neue Light"/>
                <a:cs typeface="Helvetica Neue Light"/>
              </a:rPr>
              <a:t> del </a:t>
            </a:r>
            <a:r>
              <a:rPr lang="en-US" sz="36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tuo</a:t>
            </a:r>
            <a:r>
              <a:rPr lang="en-US" sz="3600" dirty="0">
                <a:solidFill>
                  <a:srgbClr val="242B67"/>
                </a:solidFill>
                <a:latin typeface="Helvetica Neue Light"/>
                <a:cs typeface="Helvetica Neue Light"/>
              </a:rPr>
              <a:t> business.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52A6CCB-DC63-8E4A-9A78-D01779EE28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778" y="2604293"/>
            <a:ext cx="3902542" cy="1367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080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</TotalTime>
  <Words>19</Words>
  <Application>Microsoft Macintosh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Helvetica Neue</vt:lpstr>
      <vt:lpstr>Helvetica Neue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dan@michaelbell.co.uk</cp:lastModifiedBy>
  <cp:revision>8</cp:revision>
  <dcterms:created xsi:type="dcterms:W3CDTF">2018-07-06T16:32:06Z</dcterms:created>
  <dcterms:modified xsi:type="dcterms:W3CDTF">2021-04-06T10:42:54Z</dcterms:modified>
</cp:coreProperties>
</file>